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DBFE-D00A-4780-AA84-CB618E27ABB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AEAD-6967-4265-ADDD-6DEA498F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10.xm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5217" cy="2500330"/>
          </a:xfrm>
          <a:prstGeom prst="rect">
            <a:avLst/>
          </a:prstGeom>
          <a:noFill/>
        </p:spPr>
      </p:pic>
      <p:pic>
        <p:nvPicPr>
          <p:cNvPr id="5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2435217" cy="2500330"/>
          </a:xfrm>
          <a:prstGeom prst="rect">
            <a:avLst/>
          </a:prstGeom>
          <a:noFill/>
        </p:spPr>
      </p:pic>
      <p:pic>
        <p:nvPicPr>
          <p:cNvPr id="6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2435217" cy="2500330"/>
          </a:xfrm>
          <a:prstGeom prst="rect">
            <a:avLst/>
          </a:prstGeom>
          <a:noFill/>
        </p:spPr>
      </p:pic>
      <p:pic>
        <p:nvPicPr>
          <p:cNvPr id="7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70"/>
            <a:ext cx="2435217" cy="2500330"/>
          </a:xfrm>
          <a:prstGeom prst="rect">
            <a:avLst/>
          </a:prstGeom>
          <a:noFill/>
        </p:spPr>
      </p:pic>
      <p:pic>
        <p:nvPicPr>
          <p:cNvPr id="8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357670"/>
            <a:ext cx="2435217" cy="2500330"/>
          </a:xfrm>
          <a:prstGeom prst="rect">
            <a:avLst/>
          </a:prstGeom>
          <a:noFill/>
        </p:spPr>
      </p:pic>
      <p:pic>
        <p:nvPicPr>
          <p:cNvPr id="9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2435217" cy="2500330"/>
          </a:xfrm>
          <a:prstGeom prst="rect">
            <a:avLst/>
          </a:prstGeom>
          <a:noFill/>
        </p:spPr>
      </p:pic>
      <p:pic>
        <p:nvPicPr>
          <p:cNvPr id="11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2435217" cy="2500330"/>
          </a:xfrm>
          <a:prstGeom prst="rect">
            <a:avLst/>
          </a:prstGeom>
          <a:noFill/>
        </p:spPr>
      </p:pic>
      <p:pic>
        <p:nvPicPr>
          <p:cNvPr id="10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071678"/>
            <a:ext cx="2435217" cy="2500330"/>
          </a:xfrm>
          <a:prstGeom prst="rect">
            <a:avLst/>
          </a:prstGeom>
          <a:noFill/>
        </p:spPr>
      </p:pic>
      <p:pic>
        <p:nvPicPr>
          <p:cNvPr id="13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357670"/>
            <a:ext cx="2435217" cy="2500330"/>
          </a:xfrm>
          <a:prstGeom prst="rect">
            <a:avLst/>
          </a:prstGeom>
          <a:noFill/>
        </p:spPr>
      </p:pic>
      <p:pic>
        <p:nvPicPr>
          <p:cNvPr id="15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57670"/>
            <a:ext cx="2435217" cy="250033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43042" y="271462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День русской березы</a:t>
            </a:r>
            <a:endParaRPr lang="ru-RU" sz="5400" dirty="0"/>
          </a:p>
        </p:txBody>
      </p:sp>
      <p:pic>
        <p:nvPicPr>
          <p:cNvPr id="17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2435217" cy="2500330"/>
          </a:xfrm>
          <a:prstGeom prst="rect">
            <a:avLst/>
          </a:prstGeom>
          <a:noFill/>
        </p:spPr>
      </p:pic>
      <p:pic>
        <p:nvPicPr>
          <p:cNvPr id="18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43248"/>
            <a:ext cx="2435217" cy="2500330"/>
          </a:xfrm>
          <a:prstGeom prst="rect">
            <a:avLst/>
          </a:prstGeom>
          <a:noFill/>
        </p:spPr>
      </p:pic>
      <p:pic>
        <p:nvPicPr>
          <p:cNvPr id="19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714356"/>
            <a:ext cx="2435217" cy="2500330"/>
          </a:xfrm>
          <a:prstGeom prst="rect">
            <a:avLst/>
          </a:prstGeom>
          <a:noFill/>
        </p:spPr>
      </p:pic>
      <p:pic>
        <p:nvPicPr>
          <p:cNvPr id="20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143248"/>
            <a:ext cx="2435217" cy="2500330"/>
          </a:xfrm>
          <a:prstGeom prst="rect">
            <a:avLst/>
          </a:prstGeom>
          <a:noFill/>
        </p:spPr>
      </p:pic>
      <p:pic>
        <p:nvPicPr>
          <p:cNvPr id="21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2435217" cy="2500330"/>
          </a:xfrm>
          <a:prstGeom prst="rect">
            <a:avLst/>
          </a:prstGeom>
          <a:noFill/>
        </p:spPr>
      </p:pic>
      <p:pic>
        <p:nvPicPr>
          <p:cNvPr id="22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143248"/>
            <a:ext cx="2435217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3-04/1680632883_phonoteka-org-p-listok-duba-art-vkontakte-7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85992"/>
            <a:ext cx="5252745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85723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Дубовый лист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ixy.org/src/455/4557066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14554"/>
            <a:ext cx="4857784" cy="3643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00010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Кленовый</a:t>
            </a:r>
            <a:r>
              <a:rPr lang="ru-RU" sz="2800" dirty="0" smtClean="0"/>
              <a:t> </a:t>
            </a:r>
            <a:r>
              <a:rPr lang="ru-RU" sz="2800" dirty="0" smtClean="0"/>
              <a:t>лист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pickimage.ru/wp-content/uploads/images/detskie/mountainashleaves/listyaryabini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22310" y="1806790"/>
            <a:ext cx="4042255" cy="4429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78579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Лист рябины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eles.club/uploads/posts/2022-09/1662097845_62-celes-club-p-bereza-borodavchataya-krasivo-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0"/>
            <a:ext cx="464347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Александр Прокофьев</a:t>
            </a:r>
          </a:p>
          <a:p>
            <a:pPr algn="ctr"/>
            <a:r>
              <a:rPr lang="ru-RU" sz="2000" dirty="0" smtClean="0"/>
              <a:t>Люблю </a:t>
            </a:r>
            <a:r>
              <a:rPr lang="ru-RU" sz="2000" dirty="0" smtClean="0"/>
              <a:t>берёзку русскую,</a:t>
            </a:r>
            <a:br>
              <a:rPr lang="ru-RU" sz="2000" dirty="0" smtClean="0"/>
            </a:br>
            <a:r>
              <a:rPr lang="ru-RU" sz="2000" dirty="0" smtClean="0"/>
              <a:t>То светлую, то грустную,</a:t>
            </a:r>
            <a:br>
              <a:rPr lang="ru-RU" sz="2000" dirty="0" smtClean="0"/>
            </a:br>
            <a:r>
              <a:rPr lang="ru-RU" sz="2000" dirty="0" smtClean="0"/>
              <a:t>В белёном сарафанчике,</a:t>
            </a:r>
            <a:br>
              <a:rPr lang="ru-RU" sz="2000" dirty="0" smtClean="0"/>
            </a:br>
            <a:r>
              <a:rPr lang="ru-RU" sz="2000" dirty="0" smtClean="0"/>
              <a:t>С платочками в карманчиках.</a:t>
            </a:r>
            <a:br>
              <a:rPr lang="ru-RU" sz="2000" dirty="0" smtClean="0"/>
            </a:br>
            <a:r>
              <a:rPr lang="ru-RU" sz="2000" dirty="0" smtClean="0"/>
              <a:t>С красивыми застёжками.</a:t>
            </a:r>
            <a:br>
              <a:rPr lang="ru-RU" sz="2000" dirty="0" smtClean="0"/>
            </a:br>
            <a:r>
              <a:rPr lang="ru-RU" sz="2000" dirty="0" smtClean="0"/>
              <a:t>С зелёными серёжками.</a:t>
            </a:r>
            <a:br>
              <a:rPr lang="ru-RU" sz="2000" dirty="0" smtClean="0"/>
            </a:br>
            <a:r>
              <a:rPr lang="ru-RU" sz="2000" dirty="0" smtClean="0"/>
              <a:t>Люблю её нарядную,</a:t>
            </a:r>
            <a:br>
              <a:rPr lang="ru-RU" sz="2000" dirty="0" smtClean="0"/>
            </a:br>
            <a:r>
              <a:rPr lang="ru-RU" sz="2000" dirty="0" smtClean="0"/>
              <a:t>Родную, ненаглядную,</a:t>
            </a:r>
            <a:br>
              <a:rPr lang="ru-RU" sz="2000" dirty="0" smtClean="0"/>
            </a:br>
            <a:r>
              <a:rPr lang="ru-RU" sz="2000" dirty="0" smtClean="0"/>
              <a:t>То ясную, кипучую,</a:t>
            </a:r>
            <a:br>
              <a:rPr lang="ru-RU" sz="2000" dirty="0" smtClean="0"/>
            </a:br>
            <a:r>
              <a:rPr lang="ru-RU" sz="2000" dirty="0" smtClean="0"/>
              <a:t>То грустную, плакучую.</a:t>
            </a:r>
            <a:br>
              <a:rPr lang="ru-RU" sz="2000" dirty="0" smtClean="0"/>
            </a:br>
            <a:r>
              <a:rPr lang="ru-RU" sz="2000" dirty="0" smtClean="0"/>
              <a:t>Люблю берёзку русскую,</a:t>
            </a:r>
            <a:br>
              <a:rPr lang="ru-RU" sz="2000" dirty="0" smtClean="0"/>
            </a:br>
            <a:r>
              <a:rPr lang="ru-RU" sz="2000" dirty="0" smtClean="0"/>
              <a:t>Она всегда с подружками</a:t>
            </a:r>
            <a:br>
              <a:rPr lang="ru-RU" sz="2000" dirty="0" smtClean="0"/>
            </a:br>
            <a:r>
              <a:rPr lang="ru-RU" sz="2000" dirty="0" smtClean="0"/>
              <a:t>Весною хороводится,</a:t>
            </a:r>
            <a:br>
              <a:rPr lang="ru-RU" sz="2000" dirty="0" smtClean="0"/>
            </a:br>
            <a:r>
              <a:rPr lang="ru-RU" sz="2000" dirty="0" smtClean="0"/>
              <a:t>Целуется, как водится,</a:t>
            </a:r>
            <a:br>
              <a:rPr lang="ru-RU" sz="2000" dirty="0" smtClean="0"/>
            </a:br>
            <a:r>
              <a:rPr lang="ru-RU" sz="2000" dirty="0" smtClean="0"/>
              <a:t>Идёт, где не горожено,</a:t>
            </a:r>
            <a:br>
              <a:rPr lang="ru-RU" sz="2000" dirty="0" smtClean="0"/>
            </a:br>
            <a:r>
              <a:rPr lang="ru-RU" sz="2000" dirty="0" smtClean="0"/>
              <a:t>Поёт, где не положено,</a:t>
            </a:r>
            <a:br>
              <a:rPr lang="ru-RU" sz="2000" dirty="0" smtClean="0"/>
            </a:br>
            <a:r>
              <a:rPr lang="ru-RU" sz="2000" dirty="0" smtClean="0"/>
              <a:t>Под ветром долу клонится</a:t>
            </a:r>
            <a:br>
              <a:rPr lang="ru-RU" sz="2000" dirty="0" smtClean="0"/>
            </a:br>
            <a:r>
              <a:rPr lang="ru-RU" sz="2000" dirty="0" smtClean="0"/>
              <a:t>И гнётся, но не ломится!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5217" cy="2500330"/>
          </a:xfrm>
          <a:prstGeom prst="rect">
            <a:avLst/>
          </a:prstGeom>
          <a:noFill/>
        </p:spPr>
      </p:pic>
      <p:pic>
        <p:nvPicPr>
          <p:cNvPr id="3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2435217" cy="2500330"/>
          </a:xfrm>
          <a:prstGeom prst="rect">
            <a:avLst/>
          </a:prstGeom>
          <a:noFill/>
        </p:spPr>
      </p:pic>
      <p:pic>
        <p:nvPicPr>
          <p:cNvPr id="4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2435217" cy="2500330"/>
          </a:xfrm>
          <a:prstGeom prst="rect">
            <a:avLst/>
          </a:prstGeom>
          <a:noFill/>
        </p:spPr>
      </p:pic>
      <p:pic>
        <p:nvPicPr>
          <p:cNvPr id="5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70"/>
            <a:ext cx="2435217" cy="2500330"/>
          </a:xfrm>
          <a:prstGeom prst="rect">
            <a:avLst/>
          </a:prstGeom>
          <a:noFill/>
        </p:spPr>
      </p:pic>
      <p:pic>
        <p:nvPicPr>
          <p:cNvPr id="6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357670"/>
            <a:ext cx="2435217" cy="2500330"/>
          </a:xfrm>
          <a:prstGeom prst="rect">
            <a:avLst/>
          </a:prstGeom>
          <a:noFill/>
        </p:spPr>
      </p:pic>
      <p:pic>
        <p:nvPicPr>
          <p:cNvPr id="7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2435217" cy="2500330"/>
          </a:xfrm>
          <a:prstGeom prst="rect">
            <a:avLst/>
          </a:prstGeom>
          <a:noFill/>
        </p:spPr>
      </p:pic>
      <p:pic>
        <p:nvPicPr>
          <p:cNvPr id="8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2435217" cy="2500330"/>
          </a:xfrm>
          <a:prstGeom prst="rect">
            <a:avLst/>
          </a:prstGeom>
          <a:noFill/>
        </p:spPr>
      </p:pic>
      <p:pic>
        <p:nvPicPr>
          <p:cNvPr id="9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071678"/>
            <a:ext cx="2435217" cy="2500330"/>
          </a:xfrm>
          <a:prstGeom prst="rect">
            <a:avLst/>
          </a:prstGeom>
          <a:noFill/>
        </p:spPr>
      </p:pic>
      <p:pic>
        <p:nvPicPr>
          <p:cNvPr id="10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357670"/>
            <a:ext cx="2435217" cy="2500330"/>
          </a:xfrm>
          <a:prstGeom prst="rect">
            <a:avLst/>
          </a:prstGeom>
          <a:noFill/>
        </p:spPr>
      </p:pic>
      <p:pic>
        <p:nvPicPr>
          <p:cNvPr id="11" name="Picture 2" descr="https://sun6-23.userapi.com/s/v1/ig2/yNb_6o_SgKJB1NWoS9QvxHmA_PjJph0oFEirJWmvwL6k9RglPY5WTJqFHRJ5Rud7gKiCyG3LjDMj3kNu69nXGlhf.jpg?size=1683x1728&amp;quality=95&amp;crop=210,216,1683,172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57670"/>
            <a:ext cx="2435217" cy="25003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43042" y="271462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День русской березы</a:t>
            </a:r>
            <a:endParaRPr lang="ru-RU" sz="54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714348" y="714356"/>
            <a:ext cx="8221695" cy="4929222"/>
            <a:chOff x="714348" y="714356"/>
            <a:chExt cx="8221695" cy="4929222"/>
          </a:xfrm>
        </p:grpSpPr>
        <p:pic>
          <p:nvPicPr>
            <p:cNvPr id="13" name="Picture 2" descr="https://sun6-23.userapi.com/s/v1/ig2/yNb_6o_SgKJB1NWoS9QvxHmA_PjJph0oFEirJWmvwL6k9RglPY5WTJqFHRJ5Rud7gKiCyG3LjDMj3kNu69nXGlhf.jpg?size=1683x1728&amp;quality=95&amp;crop=210,216,1683,1728&amp;ava=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714356"/>
              <a:ext cx="2435217" cy="2500330"/>
            </a:xfrm>
            <a:prstGeom prst="rect">
              <a:avLst/>
            </a:prstGeom>
            <a:noFill/>
          </p:spPr>
        </p:pic>
        <p:pic>
          <p:nvPicPr>
            <p:cNvPr id="14" name="Picture 2" descr="https://sun6-23.userapi.com/s/v1/ig2/yNb_6o_SgKJB1NWoS9QvxHmA_PjJph0oFEirJWmvwL6k9RglPY5WTJqFHRJ5Rud7gKiCyG3LjDMj3kNu69nXGlhf.jpg?size=1683x1728&amp;quality=95&amp;crop=210,216,1683,1728&amp;ava=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3143248"/>
              <a:ext cx="2435217" cy="2500330"/>
            </a:xfrm>
            <a:prstGeom prst="rect">
              <a:avLst/>
            </a:prstGeom>
            <a:noFill/>
          </p:spPr>
        </p:pic>
        <p:pic>
          <p:nvPicPr>
            <p:cNvPr id="15" name="Picture 2" descr="https://sun6-23.userapi.com/s/v1/ig2/yNb_6o_SgKJB1NWoS9QvxHmA_PjJph0oFEirJWmvwL6k9RglPY5WTJqFHRJ5Rud7gKiCyG3LjDMj3kNu69nXGlhf.jpg?size=1683x1728&amp;quality=95&amp;crop=210,216,1683,1728&amp;ava=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240" y="714356"/>
              <a:ext cx="2435217" cy="2500330"/>
            </a:xfrm>
            <a:prstGeom prst="rect">
              <a:avLst/>
            </a:prstGeom>
            <a:noFill/>
          </p:spPr>
        </p:pic>
        <p:pic>
          <p:nvPicPr>
            <p:cNvPr id="16" name="Picture 2" descr="https://sun6-23.userapi.com/s/v1/ig2/yNb_6o_SgKJB1NWoS9QvxHmA_PjJph0oFEirJWmvwL6k9RglPY5WTJqFHRJ5Rud7gKiCyG3LjDMj3kNu69nXGlhf.jpg?size=1683x1728&amp;quality=95&amp;crop=210,216,1683,1728&amp;ava=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4810" y="3143248"/>
              <a:ext cx="2435217" cy="2500330"/>
            </a:xfrm>
            <a:prstGeom prst="rect">
              <a:avLst/>
            </a:prstGeom>
            <a:noFill/>
          </p:spPr>
        </p:pic>
        <p:pic>
          <p:nvPicPr>
            <p:cNvPr id="17" name="Picture 2" descr="https://sun6-23.userapi.com/s/v1/ig2/yNb_6o_SgKJB1NWoS9QvxHmA_PjJph0oFEirJWmvwL6k9RglPY5WTJqFHRJ5Rud7gKiCyG3LjDMj3kNu69nXGlhf.jpg?size=1683x1728&amp;quality=95&amp;crop=210,216,1683,1728&amp;ava=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2132" y="714356"/>
              <a:ext cx="2435217" cy="2500330"/>
            </a:xfrm>
            <a:prstGeom prst="rect">
              <a:avLst/>
            </a:prstGeom>
            <a:noFill/>
          </p:spPr>
        </p:pic>
        <p:pic>
          <p:nvPicPr>
            <p:cNvPr id="18" name="Picture 2" descr="https://sun6-23.userapi.com/s/v1/ig2/yNb_6o_SgKJB1NWoS9QvxHmA_PjJph0oFEirJWmvwL6k9RglPY5WTJqFHRJ5Rud7gKiCyG3LjDMj3kNu69nXGlhf.jpg?size=1683x1728&amp;quality=95&amp;crop=210,216,1683,1728&amp;ava=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0826" y="3143248"/>
              <a:ext cx="2435217" cy="25003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eles.club/uploads/posts/2022-09/1662097845_62-celes-club-p-bereza-borodavchataya-krasivo-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142984"/>
            <a:ext cx="8572560" cy="435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8429684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Береза - это одно из самых известных деревьев для жителей нашей страны. В лесу она очень сильно выделяется из скопища других деревьев. Имеет белый ствол, который покрыт горизонтальными черными полосками. Не массивный и тонкий ствол, тонкие ветви березы выделяют ее среди других. У березы легкая подвижная крона с гибкими ветвями. Листья березы с одного края имеют зубчики, а с другого закруглены, по форме похожи на ромб очень яркого зеленого цвета. Осенью листья становятся желтыми. Березу люди любят не только за красоту, ее используют для изготовления древесины, а кору для украшений.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eles.club/uploads/posts/2022-09/1662097845_62-celes-club-p-bereza-borodavchataya-krasivo-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643050"/>
            <a:ext cx="8143932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2285992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Игра-развлечение «Береза – душа России»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olinka.top/uploads/posts/2023-05/1684755717_polinka-top-p-listik-berezi-kartinka-krasivo-1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57214"/>
            <a:ext cx="3714776" cy="3714776"/>
          </a:xfrm>
          <a:prstGeom prst="rect">
            <a:avLst/>
          </a:prstGeom>
          <a:noFill/>
        </p:spPr>
      </p:pic>
      <p:pic>
        <p:nvPicPr>
          <p:cNvPr id="3" name="Picture 2" descr="https://polinka.top/uploads/posts/2023-05/1684755717_polinka-top-p-listik-berezi-kartinka-krasivo-1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143224"/>
            <a:ext cx="3714776" cy="3714776"/>
          </a:xfrm>
          <a:prstGeom prst="rect">
            <a:avLst/>
          </a:prstGeom>
          <a:noFill/>
        </p:spPr>
      </p:pic>
      <p:pic>
        <p:nvPicPr>
          <p:cNvPr id="4" name="Picture 2" descr="https://polinka.top/uploads/posts/2023-05/1684755717_polinka-top-p-listik-berezi-kartinka-krasivo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24" y="-357214"/>
            <a:ext cx="3714776" cy="3714776"/>
          </a:xfrm>
          <a:prstGeom prst="rect">
            <a:avLst/>
          </a:prstGeom>
          <a:noFill/>
        </p:spPr>
      </p:pic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14348" y="85723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Загадки о березе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714356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Какого дерева лист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2786050" y="4286256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Закончи пословицу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eles.club/uploads/posts/2022-09/1662097845_62-celes-club-p-bereza-borodavchataya-krasivo-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0"/>
            <a:ext cx="4786346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5984" y="214290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Загадки про березу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207170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Есть дерево стройное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белым стволом,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Отметинки</a:t>
            </a:r>
            <a:r>
              <a:rPr lang="ru-RU" dirty="0"/>
              <a:t> чёрные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Видно на нём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(береза)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786190"/>
            <a:ext cx="2643206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Нежная прохлада,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 ними – “отрада”!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Здесь и грибы, и ягоды растут.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Прогуляться можно тут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(березовая роща)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786190"/>
            <a:ext cx="207170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человек, а в белой рубахе; нет души, а плачет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(береза)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1714488"/>
            <a:ext cx="207170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Разбежались по опушке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белых платьицах подружки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(березы)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1785926"/>
            <a:ext cx="207170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самый разгар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Весенней поры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Капает 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белоснежной коры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(березовый сок)</a:t>
            </a:r>
            <a:endParaRPr lang="ru-RU" dirty="0"/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8501090" y="6357958"/>
            <a:ext cx="64291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build="p" animBg="1"/>
      <p:bldP spid="9" grpId="0" build="p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eles.club/uploads/posts/2022-09/1662097845_62-celes-club-p-bereza-borodavchataya-krasivo-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1785926"/>
            <a:ext cx="25002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5214950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85728"/>
            <a:ext cx="428628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5984" y="428604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Закончи пословицу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92880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Бела </a:t>
            </a:r>
            <a:r>
              <a:rPr lang="ru-RU" sz="2800" dirty="0" smtClean="0"/>
              <a:t>береста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5286389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 </a:t>
            </a:r>
            <a:r>
              <a:rPr lang="ru-RU" sz="2400" dirty="0"/>
              <a:t>деготь чёрен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71736" y="2214554"/>
            <a:ext cx="3571900" cy="32861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20" y="5786454"/>
            <a:ext cx="300039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7864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Берёза не </a:t>
            </a:r>
            <a:r>
              <a:rPr lang="ru-RU" sz="2800" dirty="0" smtClean="0"/>
              <a:t>угроза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3857628"/>
            <a:ext cx="27860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где стоит, там и шумит.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286116" y="4143380"/>
            <a:ext cx="3000396" cy="17859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4282" y="3571876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И у берёзки слёзки текут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785926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когда с неё кору дерут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857488" y="2357430"/>
            <a:ext cx="3500462" cy="16430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hlinkClick r:id="rId3" action="ppaction://hlinksldjump"/>
          </p:cNvPr>
          <p:cNvSpPr/>
          <p:nvPr/>
        </p:nvSpPr>
        <p:spPr>
          <a:xfrm>
            <a:off x="8358214" y="6572272"/>
            <a:ext cx="785786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eles.club/uploads/posts/2022-09/1662097845_62-celes-club-p-bereza-borodavchataya-krasivo-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142852"/>
            <a:ext cx="414340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00364" y="42860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Какого дерева лист</a:t>
            </a:r>
            <a:endParaRPr lang="ru-RU" sz="3200" dirty="0"/>
          </a:p>
        </p:txBody>
      </p:sp>
      <p:pic>
        <p:nvPicPr>
          <p:cNvPr id="24578" name="Picture 2" descr="https://avatars.mds.yandex.net/i?id=c8f36bd1e9fb48c434dddf75089f5379-4402429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718" y="1687513"/>
            <a:ext cx="2220539" cy="2241554"/>
          </a:xfrm>
          <a:prstGeom prst="rect">
            <a:avLst/>
          </a:prstGeom>
          <a:noFill/>
        </p:spPr>
      </p:pic>
      <p:pic>
        <p:nvPicPr>
          <p:cNvPr id="24580" name="Picture 4" descr="https://phonoteka.org/uploads/posts/2023-04/1680632883_phonoteka-org-p-listok-duba-art-vkontakte-7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0479" y="1571612"/>
            <a:ext cx="4073521" cy="2714620"/>
          </a:xfrm>
          <a:prstGeom prst="rect">
            <a:avLst/>
          </a:prstGeom>
          <a:noFill/>
        </p:spPr>
      </p:pic>
      <p:pic>
        <p:nvPicPr>
          <p:cNvPr id="24582" name="Picture 6" descr="https://pixy.org/src/455/4557066.jpe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571984"/>
            <a:ext cx="3048021" cy="2286016"/>
          </a:xfrm>
          <a:prstGeom prst="rect">
            <a:avLst/>
          </a:prstGeom>
          <a:noFill/>
        </p:spPr>
      </p:pic>
      <p:pic>
        <p:nvPicPr>
          <p:cNvPr id="24584" name="Picture 8" descr="https://pickimage.ru/wp-content/uploads/images/detskie/mountainashleaves/listyaryabini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762136" y="4261923"/>
            <a:ext cx="247751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i?id=c8f36bd1e9fb48c434dddf75089f5379-4402429-images-thumbs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214554"/>
            <a:ext cx="3019425" cy="304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50004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Лист березы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200</Words>
  <Application>Microsoft Office PowerPoint</Application>
  <PresentationFormat>Экран (4:3)</PresentationFormat>
  <Paragraphs>31</Paragraphs>
  <Slides>13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10</cp:revision>
  <dcterms:created xsi:type="dcterms:W3CDTF">2023-11-06T16:30:19Z</dcterms:created>
  <dcterms:modified xsi:type="dcterms:W3CDTF">2023-11-08T16:26:00Z</dcterms:modified>
</cp:coreProperties>
</file>